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12192000" cy="6858000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3514"/>
    <a:srgbClr val="743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customXml" Target="../customXml/item4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8A3A1-EBB7-4106-A865-C6B309BABDA3}" type="datetimeFigureOut">
              <a:rPr lang="en-US" smtClean="0"/>
              <a:t>6/19/2022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772F1-C096-45BE-9775-41477F49560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62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72F1-C096-45BE-9775-41477F4956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07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772F1-C096-45BE-9775-41477F4956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1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49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5729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81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7EC5-6D81-4A7B-A5D3-1F072E346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CEA8A3-41E5-4748-847B-7483CBB349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8B941-6824-4C05-9F28-0E4F7C495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E1036-D24C-4B09-B7A4-2568F5E46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383DEF-D4F2-40E6-A414-61F0C2C61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95242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9297F-13FD-4737-B985-83CA98637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BFCDA-226F-43E0-9021-B16CC2E6B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54FF1-2DEA-47ED-8EC2-42F0FD9A5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17FE0-E622-4335-A589-48B5E970F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E4BAD-2472-4715-8D98-4D262BBE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570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25B09-9275-481F-9230-DAAC5CA13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1DD9A-0F72-4D5D-9C9B-87256E39E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8872BF-E2AF-4291-884B-646AE9DAC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45A7B-C604-4CBD-8676-38A87CE3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91E9B-D809-4BC3-9AB9-0991EA2AB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4509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EECF9-89D6-4778-BE19-20B91CA94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F963D-D467-4F2F-B83D-40C3A6E3AB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88100-7CBF-460E-ACCA-E5E45A3183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ABD7A-5D18-4F87-BDCC-27B109804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259BDD-EACB-4C3B-89D4-9D67D48CC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5350C1-D78C-4344-A15B-D0104A35E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011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F0D72-3580-4891-AD92-987340A90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7663-38F4-440E-807A-A0F49A766B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FDC0B-AB97-4881-A4D7-F17D56926C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F9ACB5-A4C9-4D4D-BA2C-136FF1743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665DD6-DC4A-43E7-A2AB-F735F410E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27B2AA-0C24-4074-97DD-F4584EAEC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05D62A-4A9B-4778-89E9-71CD356FF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DA6C32-98AF-4179-B5C3-82D7A7EF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6969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E9B79-A8C5-4EAB-BD5B-C0A041F2C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47B4B7-A093-4199-AC05-8472ED9D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32F322-8217-4BAA-A616-2A8F293E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42BC1-3038-4A08-9607-1AC25F060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2936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78201-A6D8-47C0-9CF9-DBB1DDE59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7355F0-7A48-440B-9FA4-0D41AAF9F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D1708-49DC-4B8D-903A-E5D88268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70736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2A640-4893-453C-A886-0160B27CF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E228A-DBAB-45D4-AF4A-463AF2EC3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718B4-C0AD-4223-B2FF-1F8924E1E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5ED1F-2ADF-4D13-87BE-BC5F8B6FC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518EB-86C2-4308-912B-DBDC9A55B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35FD7-4B18-47CA-96EE-C961E9B6D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020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523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CFADB-2F8F-4AEE-A5F6-43F960520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63B05C-A4AC-4500-BA1A-69E82D0EE5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D5F0F-7EED-4B7A-8A32-4EE33D913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899E7A-ED2A-4BCB-8581-0DA6C12CF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81423-2019-4B52-822D-100E6D89C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5D702-FCDC-421C-9EFC-302C8DA45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1888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C2496-DD39-49C8-BB97-8A448D555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9C1EB8-E96C-4569-86EE-FCAA67F31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F5774-E23B-46DF-BB52-0F14076C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96FC6-EF3F-4429-AFAB-8CD81BAB7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2FA3C-62AB-4AFC-AF99-99EFD3F2F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8626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315F31-4871-431B-834C-A6BDC539E5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21BBE-C73E-4EF7-BB24-A9FA2A462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3741F-EAAE-4162-8BBF-3B4F5DB9C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AFC50-F884-445B-9E61-E5A2CAD05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8FF67-DD84-4A58-89BE-EA5053842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099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9300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211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21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488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457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49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113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351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7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endSnd/>
        </p:sndAc>
      </p:transition>
    </mc:Choice>
    <mc:Fallback xmlns="">
      <p:transition spd="slow">
        <p:sndAc>
          <p:endSnd/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616376-0473-4C1B-B6EC-33DDB5A5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8B121D-5C03-483D-BBBF-63E7E3DD9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57886-FA3E-46D7-99D3-C81CDDE235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292B9-59A8-4A5B-A3B2-9CFABD1A4998}" type="datetimeFigureOut">
              <a:rPr lang="en-IN" smtClean="0"/>
              <a:t>19-06-2022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D4242-F4C5-4247-8D80-33E4B3878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A0FAE-A205-4A6D-8EA2-A9DD5C44F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BEEC9-6690-4130-A3D0-690852E42FF4}" type="slidenum">
              <a:rPr lang="en-IN" smtClean="0"/>
              <a:t>‹N°›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346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endSnd/>
        </p:sndAc>
      </p:transition>
    </mc:Choice>
    <mc:Fallback xmlns="">
      <p:transition spd="slow">
        <p:sndAc>
          <p:endSnd/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wershow.com/view0/81ea73-ZTAzN/One_of_the_best_breakfast_recipes_with_cheese_basic_cheese_omelette/?p=ppt-tr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3447"/>
            <a:ext cx="5809128" cy="6858000"/>
          </a:xfrm>
          <a:prstGeom prst="rect">
            <a:avLst/>
          </a:prstGeom>
          <a:solidFill>
            <a:srgbClr val="753514"/>
          </a:solidFill>
          <a:ln>
            <a:solidFill>
              <a:srgbClr val="7430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544"/>
            <a:ext cx="9144000" cy="3366511"/>
          </a:xfrm>
        </p:spPr>
        <p:txBody>
          <a:bodyPr>
            <a:normAutofit/>
          </a:bodyPr>
          <a:lstStyle/>
          <a:p>
            <a:pPr algn="l"/>
            <a:r>
              <a:rPr lang="en-IN" dirty="0">
                <a:solidFill>
                  <a:schemeClr val="bg1"/>
                </a:solidFill>
              </a:rPr>
              <a:t>One of the best </a:t>
            </a:r>
            <a:br>
              <a:rPr lang="en-IN" dirty="0">
                <a:solidFill>
                  <a:schemeClr val="bg1"/>
                </a:solidFill>
              </a:rPr>
            </a:br>
            <a:r>
              <a:rPr lang="en-IN" b="1" dirty="0">
                <a:solidFill>
                  <a:schemeClr val="bg1"/>
                </a:solidFill>
              </a:rPr>
              <a:t>breakfast recipes </a:t>
            </a:r>
            <a:br>
              <a:rPr lang="en-IN" b="1" dirty="0">
                <a:solidFill>
                  <a:schemeClr val="bg1"/>
                </a:solidFill>
              </a:rPr>
            </a:br>
            <a:r>
              <a:rPr lang="en-IN" b="1" dirty="0">
                <a:solidFill>
                  <a:schemeClr val="bg1"/>
                </a:solidFill>
              </a:rPr>
              <a:t>with cheese</a:t>
            </a:r>
            <a:br>
              <a:rPr lang="en-IN" dirty="0">
                <a:solidFill>
                  <a:schemeClr val="bg1"/>
                </a:solidFill>
              </a:rPr>
            </a:br>
            <a:r>
              <a:rPr lang="en-IN" sz="3000" dirty="0">
                <a:solidFill>
                  <a:schemeClr val="bg1"/>
                </a:solidFill>
              </a:rPr>
              <a:t>Basic Cheese Omelette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4" t="-196" r="17696" b="196"/>
          <a:stretch/>
        </p:blipFill>
        <p:spPr>
          <a:xfrm>
            <a:off x="5809128" y="-13447"/>
            <a:ext cx="6382871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38287"/>
            <a:ext cx="14097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>
                <a:solidFill>
                  <a:schemeClr val="bg1"/>
                </a:solidFill>
              </a:rPr>
              <a:t>Learning how to make an omelette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000" dirty="0">
                <a:solidFill>
                  <a:schemeClr val="bg1"/>
                </a:solidFill>
              </a:rPr>
              <a:t>Learning how to make an omelette is surprisingly challenging. That is because there are so many different methods with subtle variations. </a:t>
            </a:r>
          </a:p>
          <a:p>
            <a:r>
              <a:rPr lang="en-IN" sz="3000" dirty="0">
                <a:solidFill>
                  <a:schemeClr val="bg1"/>
                </a:solidFill>
              </a:rPr>
              <a:t>But an omelette requires a certain technique. The perfect omelette has a beautiful melange of flavour while being beautifully soft, fluffy and melt in the mouth</a:t>
            </a:r>
          </a:p>
        </p:txBody>
      </p:sp>
    </p:spTree>
    <p:extLst>
      <p:ext uri="{BB962C8B-B14F-4D97-AF65-F5344CB8AC3E}">
        <p14:creationId xmlns:p14="http://schemas.microsoft.com/office/powerpoint/2010/main" val="371854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C69169-3D54-4E41-81C3-E56CB08C0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10154"/>
            <a:ext cx="10515600" cy="1500187"/>
          </a:xfrm>
        </p:spPr>
        <p:txBody>
          <a:bodyPr/>
          <a:lstStyle/>
          <a:p>
            <a:pPr algn="ctr"/>
            <a:r>
              <a:rPr lang="en-US" dirty="0"/>
              <a:t>Interesting, right?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421781-E17A-42C3-A6A2-40EB54C22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3626" y="3839369"/>
            <a:ext cx="10593823" cy="1500187"/>
          </a:xfrm>
        </p:spPr>
        <p:txBody>
          <a:bodyPr>
            <a:normAutofit/>
          </a:bodyPr>
          <a:lstStyle/>
          <a:p>
            <a:r>
              <a:rPr lang="en-US" dirty="0"/>
              <a:t>This is just a sneak preview of the full presentation. We hope you like it! To see the rest of it, just </a:t>
            </a:r>
            <a:r>
              <a:rPr lang="en-US" u="sng" dirty="0">
                <a:hlinkClick r:id="rId2"/>
              </a:rPr>
              <a:t>click here to view it in full on PowerShow.com</a:t>
            </a:r>
            <a:r>
              <a:rPr lang="en-US" u="sng" dirty="0"/>
              <a:t>.</a:t>
            </a:r>
            <a:r>
              <a:rPr lang="en-US" dirty="0"/>
              <a:t> Then, if you’d like, you can also log in to PowerShow.com to download the entire presentation for free. </a:t>
            </a:r>
          </a:p>
        </p:txBody>
      </p:sp>
    </p:spTree>
    <p:extLst>
      <p:ext uri="{BB962C8B-B14F-4D97-AF65-F5344CB8AC3E}">
        <p14:creationId xmlns:p14="http://schemas.microsoft.com/office/powerpoint/2010/main" val="247407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endSnd/>
        </p:sndAc>
      </p:transition>
    </mc:Choice>
    <mc:Fallback xmlns="">
      <p:transition spd="slow">
        <p:sndAc>
          <p:endSnd/>
        </p:sndAc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B3C14B1-3413-49A2-B14B-CFC9D228D47B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237"/>
  <p:tag name="ISPRINGONLINEFOLDERPATH" val="Каталог/Game On"/>
  <p:tag name="ISPRINGCLOUDFOLDERID" val="0"/>
  <p:tag name="ISPRINGCLOUDFOLDERPATH" val="Content List"/>
  <p:tag name="ISPRING_PLAYERS_CUSTOMIZATION" val="UEsDBBQAAgAIAG8CZ0Z7BdOSwAEAANoDAAAPAAAAbm9uZS9wbGF5ZXIueG1spZJPb9QwEMXPW6nfIfK99m4Rolo59ICUE0WVFhC3lTeZJqaOHTwTsvvtmfzZpFuQQOKQaPIy72fPs/X9sXbJT4hog0/FRq5FAj4PhfVlKr58zm7uxP376yvdOHOCmNgiFT54EEkBmEfbEPseDVWpeCFIhoqEXx63R7SpqIiarVJd18nujQyxVLfr9UZ9e/i4yyuozY31SMbnzF32ciuSJtoQLZ1S8W4trq9WA/ICZ5F7fInBtf3KKPNQqyYCgieIatz2bN3S38381MErOjWAgkdfDbMfTP78EIrWAfbaSo9tOyDqCYO20rS1mzufYMxTMTbsa0A0JaB0vhRq9Ko/mPWTM1hNHLzA9tymPTiLFYsjfejeL+r+bBmyVxNHXYJ0PUwwnGLWOpeBoTZCIZIIP1rLVdZjv85HsN6IcTnP3Xt8tl5il7PGVWZyCvH0gR18JFOUco5ejtHLwdTbh+ITF49TnLsFMgezhKArqt3bf86j7/6fOAp4Mq0jcV7B+gKOmeW/BDWPQsAz9pqkxsl+tTOVd9ce6hdX40Iadzdl8R1FQiaWwNewMGTUos8w9Zqm1fg5JTTHotXv91JPRC5/AVBLAQIAABQAAgAIAG8CZ0Z7BdOSwAEAANoDAAAPAAAAAAAAAAEAAAAAAAAAAABub25lL3BsYXllci54bWxQSwUGAAAAAAEAAQA9AAAA7QEAAAAA"/>
  <p:tag name="ISPRING_PRESENTATION_TITLE" val="8514163"/>
  <p:tag name="ISPRING_RESOURCE_PATHS_HASH_PRESENTER" val="44d252a6892e70bc606b8ba9f8386e82f85b582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uncatedFinal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1D0EA0D4E04E4FA7A42BAE95D4A200" ma:contentTypeVersion="11" ma:contentTypeDescription="Crée un document." ma:contentTypeScope="" ma:versionID="922cf59d90309d5e77ade389b7fc0c5c">
  <xsd:schema xmlns:xsd="http://www.w3.org/2001/XMLSchema" xmlns:xs="http://www.w3.org/2001/XMLSchema" xmlns:p="http://schemas.microsoft.com/office/2006/metadata/properties" xmlns:ns2="9d0b55f4-2809-4223-a844-fa6629e52ccf" xmlns:ns3="f1a83082-299a-4e9d-a66f-9f48e52fe7ec" targetNamespace="http://schemas.microsoft.com/office/2006/metadata/properties" ma:root="true" ma:fieldsID="5d1f19c126ec3f24b24b409583875c6a" ns2:_="" ns3:_="">
    <xsd:import namespace="9d0b55f4-2809-4223-a844-fa6629e52ccf"/>
    <xsd:import namespace="f1a83082-299a-4e9d-a66f-9f48e52fe7ec"/>
    <xsd:element name="properties">
      <xsd:complexType>
        <xsd:sequence>
          <xsd:element name="documentManagement">
            <xsd:complexType>
              <xsd:all>
                <xsd:element ref="ns2:RGPD" minOccurs="0"/>
                <xsd:element ref="ns2:j1fb0a5f359945f79827765d541aec1e" minOccurs="0"/>
                <xsd:element ref="ns2:TaxCatchAll" minOccurs="0"/>
                <xsd:element ref="ns2:TaxCatchAllLabel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b55f4-2809-4223-a844-fa6629e52ccf" elementFormDefault="qualified">
    <xsd:import namespace="http://schemas.microsoft.com/office/2006/documentManagement/types"/>
    <xsd:import namespace="http://schemas.microsoft.com/office/infopath/2007/PartnerControls"/>
    <xsd:element name="RGPD" ma:index="8" nillable="true" ma:displayName="RGPD" ma:format="Dropdown" ma:internalName="RGPD">
      <xsd:simpleType>
        <xsd:restriction base="dms:Choice">
          <xsd:enumeration value="Confidentielle"/>
          <xsd:enumeration value="Personnelle"/>
          <xsd:enumeration value="Sensible"/>
        </xsd:restriction>
      </xsd:simpleType>
    </xsd:element>
    <xsd:element name="j1fb0a5f359945f79827765d541aec1e" ma:index="9" nillable="true" ma:taxonomy="true" ma:internalName="j1fb0a5f359945f79827765d541aec1e" ma:taxonomyFieldName="TypologieDocument" ma:displayName="Typologie de document" ma:default="1;#N/A|590b5934-11d1-4345-ab40-b262c114c763" ma:fieldId="{31fb0a5f-3599-45f7-9827-765d541aec1e}" ma:sspId="ba8ea352-da58-48e4-ac02-2b110b1a3fed" ma:termSetId="e8556e3f-b5d5-429a-b536-e8e0aba5fa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e230e2c6-3329-437d-b303-1da582b1c2ff}" ma:internalName="TaxCatchAll" ma:showField="CatchAllData" ma:web="806b02f2-d264-4f87-a7fb-48e83fc594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e230e2c6-3329-437d-b303-1da582b1c2ff}" ma:internalName="TaxCatchAllLabel" ma:readOnly="true" ma:showField="CatchAllDataLabel" ma:web="806b02f2-d264-4f87-a7fb-48e83fc594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a83082-299a-4e9d-a66f-9f48e52fe7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ba8ea352-da58-48e4-ac02-2b110b1a3f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GPD xmlns="9d0b55f4-2809-4223-a844-fa6629e52ccf" xsi:nil="true"/>
    <j1fb0a5f359945f79827765d541aec1e xmlns="9d0b55f4-2809-4223-a844-fa6629e52ccf">
      <Terms xmlns="http://schemas.microsoft.com/office/infopath/2007/PartnerControls">
        <TermInfo xmlns="http://schemas.microsoft.com/office/infopath/2007/PartnerControls">
          <TermName xmlns="http://schemas.microsoft.com/office/infopath/2007/PartnerControls">N/A</TermName>
          <TermId xmlns="http://schemas.microsoft.com/office/infopath/2007/PartnerControls">590b5934-11d1-4345-ab40-b262c114c763</TermId>
        </TermInfo>
      </Terms>
    </j1fb0a5f359945f79827765d541aec1e>
    <TaxCatchAll xmlns="9d0b55f4-2809-4223-a844-fa6629e52ccf">
      <Value>1</Value>
    </TaxCatchAll>
    <lcf76f155ced4ddcb4097134ff3c332f xmlns="f1a83082-299a-4e9d-a66f-9f48e52fe7ec">
      <Terms xmlns="http://schemas.microsoft.com/office/infopath/2007/PartnerControls"/>
    </lcf76f155ced4ddcb4097134ff3c332f>
  </documentManagement>
</p:properties>
</file>

<file path=customXml/item4.xml><?xml version="1.0" encoding="utf-8"?>
<?mso-contentType ?>
<SharedContentType xmlns="Microsoft.SharePoint.Taxonomy.ContentTypeSync" SourceId="ba8ea352-da58-48e4-ac02-2b110b1a3fed" ContentTypeId="0x0101" PreviousValue="false"/>
</file>

<file path=customXml/itemProps1.xml><?xml version="1.0" encoding="utf-8"?>
<ds:datastoreItem xmlns:ds="http://schemas.openxmlformats.org/officeDocument/2006/customXml" ds:itemID="{2D85BD08-BD8A-48A8-9B61-69E1728F22D7}"/>
</file>

<file path=customXml/itemProps2.xml><?xml version="1.0" encoding="utf-8"?>
<ds:datastoreItem xmlns:ds="http://schemas.openxmlformats.org/officeDocument/2006/customXml" ds:itemID="{78D9B4A4-FDE6-4A5E-91BD-79CD9E55387B}"/>
</file>

<file path=customXml/itemProps3.xml><?xml version="1.0" encoding="utf-8"?>
<ds:datastoreItem xmlns:ds="http://schemas.openxmlformats.org/officeDocument/2006/customXml" ds:itemID="{2FBDA0C4-5EF7-4294-844C-3FE9928B2B2B}"/>
</file>

<file path=customXml/itemProps4.xml><?xml version="1.0" encoding="utf-8"?>
<ds:datastoreItem xmlns:ds="http://schemas.openxmlformats.org/officeDocument/2006/customXml" ds:itemID="{335B2D62-D777-408E-A1EB-4BBC4F94DCD3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137</Words>
  <Application>Microsoft Office PowerPoint</Application>
  <PresentationFormat>Grand écran</PresentationFormat>
  <Paragraphs>8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TruncatedFinalSlide</vt:lpstr>
      <vt:lpstr>One of the best  breakfast recipes  with cheese Basic Cheese Omelette</vt:lpstr>
      <vt:lpstr>Learning how to make an omelette </vt:lpstr>
      <vt:lpstr>Interesting, right?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8514163</dc:title>
  <dc:creator>Harshala</dc:creator>
  <cp:lastModifiedBy>Jean-Pierre Delaubier</cp:lastModifiedBy>
  <cp:revision>18</cp:revision>
  <dcterms:created xsi:type="dcterms:W3CDTF">2016-06-09T11:47:40Z</dcterms:created>
  <dcterms:modified xsi:type="dcterms:W3CDTF">2022-06-19T08:06:23Z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0x0101005B1D0EA0D4E04E4FA7A42BAE95D4A200</vt:lpwstr>
  </property>
  <property fmtid="{D5CDD505-2E9C-101B-9397-08002B2CF9AE}" pid="3" name="TypologieDocument">
    <vt:i4>1</vt:i4>
  </property>
</Properties>
</file>